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설월 백" initials="설백" lastIdx="1" clrIdx="0">
    <p:extLst>
      <p:ext uri="{19B8F6BF-5375-455C-9EA6-DF929625EA0E}">
        <p15:presenceInfo xmlns:p15="http://schemas.microsoft.com/office/powerpoint/2012/main" userId="ba9ff3a11814cb4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5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14" y="12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gif>
</file>

<file path=ppt/media/image3.gif>
</file>

<file path=ppt/media/image4.gif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9D5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1DA7E1-57A9-4493-B08C-261B84413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01F987E-224C-4C32-8EA5-A0473B259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91343A-78A0-4F83-9FCF-57792D662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91D648-FE0E-4929-932F-66D99FCD9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AAADB5-DE99-485D-960C-5777DE66D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217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A39223-9639-4C2F-923F-2D34CE16D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D372F1-A16E-4B86-9545-C847DA4F3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CE14E2-D99A-44D9-B45F-2C237C4AE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54014D-FF3C-4614-9609-3B459A6E8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FB93C6-1493-4A21-A729-21A82B89D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9613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89D6551-70C4-40DF-8635-904C71D9F1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400932-E28D-4368-9788-F6995C5DE0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096B5E-CA64-4B5F-B7A4-E3667F0B9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44E78D-37B8-423B-8D4F-EBFA3D9ED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E15C59-4FFA-488B-B1FF-B7C24D6A2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638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rgbClr val="9D5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02D53A-6C40-496E-B31D-AF0CE80BD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26F823-D2E6-4DBA-A83F-644517EBE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92902A-7390-49B8-98FB-F8BDA90D6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7B02E0-2E67-4DE3-B8A2-951A9B23A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E551A0-6669-4C0F-A7E8-78EECA135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834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D9F75-FAD2-4762-A31F-BFE8F8019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586D68-7C3F-4B7B-96AB-C00FC9984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A66336-ABEE-473D-83CA-C71F70978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8964AD-6A0E-4540-87AA-88E70361C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9BEEDB-0C94-437D-8B7A-6BBB19C01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016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1E4F18-54BE-4CC2-A94E-1EE6FB47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223CB7-CA4E-4505-BB86-8CC82EA22B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F53CFB-22CB-4936-A145-801FE13B07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597E2C-C52A-4030-B5AA-D6B3224F8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4EA368-8650-4551-93CE-AB7744B57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9D9D82-E75B-40AB-AD9C-CDF5A4AB7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049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736784-6CF9-4DCE-9BF8-201CA4B89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3A0BAE-5672-49AD-B0D3-CC236C77C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9DBDA2-DBE9-440A-8C92-F6F2EE7FB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58754F3-5882-4828-9B33-508DDE6D55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AF8355-465D-472A-A4C1-61DDDA4F77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75C45C-A75A-4CB9-A09E-7B1B04A64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3D28830-1AA8-4B05-B6CB-AB4568FE6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E12D62-BEF8-4C2C-8710-94526AB5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65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E2DD95-C383-4170-8F38-F60F4FC1C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53FAAF-289F-48BF-B269-AD4EED2E7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A3146B5-B870-4A54-975B-CBE8EEB0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3169403-4864-4528-91E7-0393F59D1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3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826C86-5825-42EC-80A3-F70174EEB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DF879DF-2736-4F22-8824-2BCC45BA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6E6528-80BC-4D7B-9FD4-55D36A542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741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33CE3-40E1-4CB7-A488-0F706C072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E783EB-F507-491A-B4E6-A41B30E09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9DFB19-B591-4CF2-B1B6-A7E72FA33E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BF8140-5EA0-41DC-800F-6AC188426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54BA16-14A4-4387-B0C4-D33ADC403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9E9FB1-C4AE-46B6-A517-BA18EA960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940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1115A6-E59D-4342-A644-882D9F775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E28136D-49E6-4400-AC35-14D6DB9E31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414EEF-7FC7-4AEA-B581-CC2175B5D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D1B00E-B71D-44F2-8325-9EEAC455F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85F04B-A579-46BD-BFC0-6B8415009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56376A-FF36-4731-B40A-30A73EBD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644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24E5F4-F0EB-4810-8E9D-10AFE2CA4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B07BE5-3C3A-41D5-9D12-5872A748F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4097B6-CEE4-412E-A4A0-22F83E38C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41211-A8E2-455B-BC7C-2F86B17CF28C}" type="datetimeFigureOut">
              <a:rPr lang="ko-KR" altLang="en-US" smtClean="0"/>
              <a:t>2025-11-27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ADA26-EB5A-4E8E-9220-D6C38AC2A0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D264E7-6169-48D6-8987-F3587CABD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161E5-A7A2-45FB-B3D4-D16A578139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041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5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8501ED27-173B-4AE2-9EE3-0A320A30C8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92F324B-EAB7-4796-938C-6DCDC034ED1C}"/>
              </a:ext>
            </a:extLst>
          </p:cNvPr>
          <p:cNvGrpSpPr/>
          <p:nvPr/>
        </p:nvGrpSpPr>
        <p:grpSpPr>
          <a:xfrm>
            <a:off x="3081866" y="359049"/>
            <a:ext cx="6028267" cy="6139902"/>
            <a:chOff x="3810000" y="1100666"/>
            <a:chExt cx="4572000" cy="465666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08712F5-7645-46AF-BE61-5C697897EA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7037" r="16667" b="25062"/>
            <a:stretch/>
          </p:blipFill>
          <p:spPr>
            <a:xfrm>
              <a:off x="6096000" y="1100666"/>
              <a:ext cx="2286000" cy="465666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464A19A-4C39-464F-B771-B67C8F87EB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7037" r="16667" b="25062"/>
            <a:stretch/>
          </p:blipFill>
          <p:spPr>
            <a:xfrm flipH="1">
              <a:off x="3810000" y="1100666"/>
              <a:ext cx="2286000" cy="465666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CECD2AF-84D1-444C-B967-1F532829DDBF}"/>
              </a:ext>
            </a:extLst>
          </p:cNvPr>
          <p:cNvSpPr txBox="1"/>
          <p:nvPr/>
        </p:nvSpPr>
        <p:spPr>
          <a:xfrm>
            <a:off x="4944536" y="2572547"/>
            <a:ext cx="11514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설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93CFDD-EA42-4D75-A512-C67E902C9397}"/>
              </a:ext>
            </a:extLst>
          </p:cNvPr>
          <p:cNvSpPr txBox="1"/>
          <p:nvPr/>
        </p:nvSpPr>
        <p:spPr>
          <a:xfrm>
            <a:off x="6096000" y="2572547"/>
            <a:ext cx="11514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A89913-BD52-486F-83B9-9FB9D3A06FDA}"/>
              </a:ext>
            </a:extLst>
          </p:cNvPr>
          <p:cNvSpPr txBox="1"/>
          <p:nvPr/>
        </p:nvSpPr>
        <p:spPr>
          <a:xfrm>
            <a:off x="3742267" y="4144680"/>
            <a:ext cx="1778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눈 속에 피어난</a:t>
            </a:r>
            <a:r>
              <a:rPr lang="en-US" altLang="ko-KR" sz="1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,</a:t>
            </a:r>
          </a:p>
          <a:p>
            <a:r>
              <a:rPr lang="ko-KR" altLang="en-US" sz="1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당신의 한 송이 이야기</a:t>
            </a:r>
            <a:r>
              <a:rPr lang="en-US" altLang="ko-KR" sz="1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.</a:t>
            </a:r>
          </a:p>
          <a:p>
            <a:endParaRPr lang="en-US" altLang="ko-KR" sz="1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r>
              <a:rPr lang="ko-KR" altLang="en-US" sz="1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설화를 들려주세요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4D31FD-0407-42E6-942D-BA15A623E141}"/>
              </a:ext>
            </a:extLst>
          </p:cNvPr>
          <p:cNvGrpSpPr/>
          <p:nvPr/>
        </p:nvGrpSpPr>
        <p:grpSpPr>
          <a:xfrm>
            <a:off x="6671731" y="4194679"/>
            <a:ext cx="1778000" cy="1257083"/>
            <a:chOff x="6671731" y="4194679"/>
            <a:chExt cx="1778000" cy="125708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98B8491-BDC0-49F9-AD04-D80CB2AF5B16}"/>
                </a:ext>
              </a:extLst>
            </p:cNvPr>
            <p:cNvSpPr txBox="1"/>
            <p:nvPr/>
          </p:nvSpPr>
          <p:spPr>
            <a:xfrm>
              <a:off x="6671731" y="4194679"/>
              <a:ext cx="177800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6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I/O interface</a:t>
              </a:r>
              <a:endParaRPr lang="ko-KR" altLang="en-US" sz="16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8405A0E-BA3C-4865-BB6A-C1B1C6CE50EA}"/>
                </a:ext>
              </a:extLst>
            </p:cNvPr>
            <p:cNvSpPr txBox="1"/>
            <p:nvPr/>
          </p:nvSpPr>
          <p:spPr>
            <a:xfrm>
              <a:off x="6671731" y="4641926"/>
              <a:ext cx="177800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6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Trigonometry</a:t>
              </a:r>
              <a:endParaRPr lang="ko-KR" altLang="en-US" sz="16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482D54B-87B7-48BA-A4D4-F2098209EB9A}"/>
                </a:ext>
              </a:extLst>
            </p:cNvPr>
            <p:cNvSpPr txBox="1"/>
            <p:nvPr/>
          </p:nvSpPr>
          <p:spPr>
            <a:xfrm>
              <a:off x="6671731" y="5047141"/>
              <a:ext cx="1778000" cy="29238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3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Collision Detection</a:t>
              </a:r>
              <a:endParaRPr lang="ko-KR" altLang="en-US" sz="13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5EC29C-EEC9-4CE6-9706-9CE17CFB8719}"/>
                </a:ext>
              </a:extLst>
            </p:cNvPr>
            <p:cNvSpPr txBox="1"/>
            <p:nvPr/>
          </p:nvSpPr>
          <p:spPr>
            <a:xfrm>
              <a:off x="6671731" y="5205541"/>
              <a:ext cx="1778000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- Ray Casting</a:t>
              </a:r>
              <a:endParaRPr lang="ko-KR" altLang="en-US" sz="1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7679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7F78C2-C2A4-44D5-8AE2-AF7A721CC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I/O Interface</a:t>
            </a:r>
            <a:endParaRPr lang="ko-KR" altLang="en-US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66150-9CF1-4A20-BC40-C427507E4D2A}"/>
              </a:ext>
            </a:extLst>
          </p:cNvPr>
          <p:cNvSpPr txBox="1"/>
          <p:nvPr/>
        </p:nvSpPr>
        <p:spPr>
          <a:xfrm>
            <a:off x="838200" y="1555221"/>
            <a:ext cx="3750734" cy="5026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Input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마우스 클릭</a:t>
            </a: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마우스 드래그</a:t>
            </a: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마우스 이동 방향</a:t>
            </a: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Output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셰이커</a:t>
            </a: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이동</a:t>
            </a: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셰이커</a:t>
            </a: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회전 각도</a:t>
            </a: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물줄기 생성</a:t>
            </a: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잔 채움 정도 변화</a:t>
            </a: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A2A32B-4BD3-446C-BF09-7A80734A9F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308" y="2305439"/>
            <a:ext cx="4057650" cy="2286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BC51CBD-1EF8-41E6-8F5D-F643E3C108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308" y="0"/>
            <a:ext cx="4057650" cy="2286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D9C4630-7600-4A82-89EE-FCC2BFD3AD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308" y="4572000"/>
            <a:ext cx="405765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4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7F78C2-C2A4-44D5-8AE2-AF7A721CC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Trigonometry</a:t>
            </a:r>
            <a:endParaRPr lang="ko-KR" altLang="en-US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66150-9CF1-4A20-BC40-C427507E4D2A}"/>
              </a:ext>
            </a:extLst>
          </p:cNvPr>
          <p:cNvSpPr txBox="1"/>
          <p:nvPr/>
        </p:nvSpPr>
        <p:spPr>
          <a:xfrm>
            <a:off x="838200" y="1738972"/>
            <a:ext cx="3750734" cy="1113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물줄기 흔들림</a:t>
            </a: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잔 속 액체 표면 곡선</a:t>
            </a: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BE4714C-2DE4-4CEA-8DD0-EA6C437432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52738"/>
            <a:ext cx="5649502" cy="309668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3287DB2-D329-4ADC-9912-2EA4D7075E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702" y="2023534"/>
            <a:ext cx="5259918" cy="296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28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7F78C2-C2A4-44D5-8AE2-AF7A721CC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Collision Detection</a:t>
            </a:r>
            <a:endParaRPr lang="ko-KR" altLang="en-US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C66150-9CF1-4A20-BC40-C427507E4D2A}"/>
              </a:ext>
            </a:extLst>
          </p:cNvPr>
          <p:cNvSpPr txBox="1"/>
          <p:nvPr/>
        </p:nvSpPr>
        <p:spPr>
          <a:xfrm>
            <a:off x="838199" y="1738972"/>
            <a:ext cx="10761134" cy="1327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Ray Casting?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한 점에서 한 방향으로 광선을 쏘고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무엇과 처음으로 부딪히는지 계산하는 방식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69C277-52E8-422C-AD16-127343637C39}"/>
              </a:ext>
            </a:extLst>
          </p:cNvPr>
          <p:cNvSpPr txBox="1"/>
          <p:nvPr/>
        </p:nvSpPr>
        <p:spPr>
          <a:xfrm>
            <a:off x="838199" y="4091934"/>
            <a:ext cx="10761134" cy="1788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어떻게 사용했는지</a:t>
            </a:r>
            <a:r>
              <a:rPr lang="en-US" altLang="ko-KR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?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셰이커에서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물줄기와 함께 수직 방향으로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Ray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를 쏴서 이등변 삼각형의 빗변과 부딪히면 그 지점부터 물줄기가 벽을 따라 수면까지 흘러감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518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7F78C2-C2A4-44D5-8AE2-AF7A721CC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Collision Detection</a:t>
            </a:r>
            <a:endParaRPr lang="ko-KR" altLang="en-US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8197A3-A911-4CF7-A889-7C5C0C324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702" y="2295261"/>
            <a:ext cx="5259918" cy="296333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8CCD6F-DC04-42B3-9AF4-41FF7F7BCF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05742"/>
            <a:ext cx="5400000" cy="247118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2D3C7B3-DE4B-49C3-8117-2A063008CE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85412"/>
            <a:ext cx="5400000" cy="426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8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992F324B-EAB7-4796-938C-6DCDC034ED1C}"/>
              </a:ext>
            </a:extLst>
          </p:cNvPr>
          <p:cNvGrpSpPr/>
          <p:nvPr/>
        </p:nvGrpSpPr>
        <p:grpSpPr>
          <a:xfrm>
            <a:off x="3081866" y="359049"/>
            <a:ext cx="6028267" cy="6139902"/>
            <a:chOff x="3810000" y="1100666"/>
            <a:chExt cx="4572000" cy="465666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08712F5-7645-46AF-BE61-5C697897EA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7037" r="16667" b="25062"/>
            <a:stretch/>
          </p:blipFill>
          <p:spPr>
            <a:xfrm>
              <a:off x="6096000" y="1100666"/>
              <a:ext cx="2286000" cy="465666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464A19A-4C39-464F-B771-B67C8F87EB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7037" r="16667" b="25062"/>
            <a:stretch/>
          </p:blipFill>
          <p:spPr>
            <a:xfrm flipH="1">
              <a:off x="3810000" y="1100666"/>
              <a:ext cx="2286000" cy="465666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501ED27-173B-4AE2-9EE3-0A320A30C8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93CFDD-EA42-4D75-A512-C67E902C9397}"/>
              </a:ext>
            </a:extLst>
          </p:cNvPr>
          <p:cNvSpPr txBox="1"/>
          <p:nvPr/>
        </p:nvSpPr>
        <p:spPr>
          <a:xfrm>
            <a:off x="3714205" y="2828835"/>
            <a:ext cx="47635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260834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97</Words>
  <Application>Microsoft Office PowerPoint</Application>
  <PresentationFormat>와이드스크린</PresentationFormat>
  <Paragraphs>35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둥근모꼴</vt:lpstr>
      <vt:lpstr>맑은 고딕</vt:lpstr>
      <vt:lpstr>Arial</vt:lpstr>
      <vt:lpstr>Office 테마</vt:lpstr>
      <vt:lpstr>PowerPoint 프레젠테이션</vt:lpstr>
      <vt:lpstr>I/O Interface</vt:lpstr>
      <vt:lpstr>Trigonometry</vt:lpstr>
      <vt:lpstr>Collision Detection</vt:lpstr>
      <vt:lpstr>Collision Detection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설월 백</dc:creator>
  <cp:lastModifiedBy>설월 백</cp:lastModifiedBy>
  <cp:revision>16</cp:revision>
  <dcterms:created xsi:type="dcterms:W3CDTF">2025-11-26T07:50:30Z</dcterms:created>
  <dcterms:modified xsi:type="dcterms:W3CDTF">2025-11-26T16:48:58Z</dcterms:modified>
</cp:coreProperties>
</file>

<file path=docProps/thumbnail.jpeg>
</file>